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9 - Web Sites (Traditional) -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10 - Web Sites (Traditional) -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13 - Mobile Apps -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14 - Mobile Apps -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15 - Part 3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16 - API Design - Conference - Schedule
&lt;div class="mermaid"&gt;
%%{init: {'theme': 'neutral',
    'themeVariables': {'labelBackgroundColor': 'transparent'}}}%%
classDiagram
    Everybody -- Schedule
    Schedule &lt;.. Timeslots
    Schedule &lt;.. Sessions
    Schedule &lt;.. Speakers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17 - API Design - Conference - Itinerary
&lt;div class="mermaid"&gt;
%%{init: {'theme': 'neutral',
    'themeVariables': {'labelBackgroundColor': 'transparent'}}}%%
classDiagram
    Individual -- Calendar
    Individual -- Schedule
    Calendar &lt;.. Sessions
    Schedule &lt;.. Timeslots
    Schedule &lt;.. Sessions
    Schedule &lt;.. Speakers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18 - API Design - Conference - Announcements
&lt;div class="mermaid"&gt;
%%{init: {'theme': 'neutral',
    'themeVariables': {'labelBackgroundColor': 'transparent'}}}%%
classDiagram
    Individual -- Announcements
    Individual -- Calendar
    Individual -- Schedule
    Calendar &lt;.. Sessions
    Schedule &lt;.. Timeslots
    Schedule &lt;.. Sessions
    Schedule &lt;.. Speakers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19 - Mobile Architecture - High-Level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21 - Mobile Architecture - Real World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Sponsors
###
![height:550px](./images/conferences)
---
Page 0 - Topics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22 - Mobile Architecture -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23 - API Design + App Design - Other Things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24 - Part 4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25 - ProblemDetails
Page 26 - Demo - ProblemReports (PdHelpers)
# _class: details
### Demo - ProblemReports (PdHelpers)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27 - Questions?
Put this script at the end of Markdown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1 -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1 - House -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1 - House -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1 - House - Solar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2 -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7 - Web vs Mobile - High-level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8 - Web vs Mobile - Tech Stack (.NET)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2024-07-10T00:34:51Z</dcterms:created>
  <dcterms:modified xsi:type="dcterms:W3CDTF">2024-07-10T00:34:51Z</dcterms:modified>
</cp:coreProperties>
</file>